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3" r:id="rId12"/>
    <p:sldId id="276" r:id="rId13"/>
    <p:sldId id="274" r:id="rId14"/>
    <p:sldId id="277" r:id="rId15"/>
    <p:sldId id="275" r:id="rId16"/>
    <p:sldId id="259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</a:t>
          </a:r>
          <a:r>
            <a:rPr lang="tk-TM" sz="2200" b="1" dirty="0" smtClean="0">
              <a:latin typeface="Garamond" panose="02020404030301010803" pitchFamily="18" charset="0"/>
              <a:cs typeface="Times New Roman" panose="02020603050405020304" pitchFamily="18" charset="0"/>
            </a:rPr>
            <a:t>Egniň muskullaryny atlandyryp, topografiýasyny bilmeli.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200" b="1" dirty="0" smtClean="0">
              <a:latin typeface="Garamond" panose="02020404030301010803" pitchFamily="18" charset="0"/>
            </a:rPr>
            <a:t>2. 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ilek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muskullarynyň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toparlaryny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atlandyryp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,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topografiýasyny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bilmeli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1B1657A2-5821-49A8-A685-48C359815988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Penjäniň muskullarynyň topalaryny atlandyryp, topografiýasyny bilmeli.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85ED244A-5ADC-4E21-AA09-4EC4D74C496A}" type="parTrans" cxnId="{192334FD-2152-46DA-8460-A697998DD48D}">
      <dgm:prSet/>
      <dgm:spPr/>
      <dgm:t>
        <a:bodyPr/>
        <a:lstStyle/>
        <a:p>
          <a:endParaRPr lang="ru-RU"/>
        </a:p>
      </dgm:t>
    </dgm:pt>
    <dgm:pt modelId="{81F277B3-D3A8-42FE-9074-77416FF4EC3B}" type="sibTrans" cxnId="{192334FD-2152-46DA-8460-A697998DD48D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3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3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3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D79C9-15AA-4B4D-B77A-2885ABF44BF3}" type="pres">
      <dgm:prSet presAssocID="{8CCD8EB2-0E66-4211-8CBF-1CC8D6F5D4CF}" presName="spaceBetweenRectangles" presStyleCnt="0"/>
      <dgm:spPr/>
    </dgm:pt>
    <dgm:pt modelId="{306873EF-DFE2-44D5-B270-152296A19159}" type="pres">
      <dgm:prSet presAssocID="{1B1657A2-5821-49A8-A685-48C359815988}" presName="parentLin" presStyleCnt="0"/>
      <dgm:spPr/>
    </dgm:pt>
    <dgm:pt modelId="{4CC82E8B-C04C-4680-8ED5-B01375CAD3F0}" type="pres">
      <dgm:prSet presAssocID="{1B1657A2-5821-49A8-A685-48C35981598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3D03922-346D-4498-9CC4-214A2E48BBE1}" type="pres">
      <dgm:prSet presAssocID="{1B1657A2-5821-49A8-A685-48C359815988}" presName="parentText" presStyleLbl="node1" presStyleIdx="2" presStyleCnt="3" custScaleX="150037" custLinFactNeighborX="-100000" custLinFactNeighborY="40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9B1F7-F035-4C01-80D1-6029C65160AC}" type="pres">
      <dgm:prSet presAssocID="{1B1657A2-5821-49A8-A685-48C359815988}" presName="negativeSpace" presStyleCnt="0"/>
      <dgm:spPr/>
    </dgm:pt>
    <dgm:pt modelId="{B8AA7125-3D9A-4BEF-8F40-E4079E9DD53F}" type="pres">
      <dgm:prSet presAssocID="{1B1657A2-5821-49A8-A685-48C3598159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600FDD3-4D67-4BEF-9533-0ACA6E67A241}" type="presOf" srcId="{1B1657A2-5821-49A8-A685-48C359815988}" destId="{43D03922-346D-4498-9CC4-214A2E48BBE1}" srcOrd="1" destOrd="0" presId="urn:microsoft.com/office/officeart/2005/8/layout/list1"/>
    <dgm:cxn modelId="{192334FD-2152-46DA-8460-A697998DD48D}" srcId="{A824BEA0-956E-44CC-B6F9-883C9AB27984}" destId="{1B1657A2-5821-49A8-A685-48C359815988}" srcOrd="2" destOrd="0" parTransId="{85ED244A-5ADC-4E21-AA09-4EC4D74C496A}" sibTransId="{81F277B3-D3A8-42FE-9074-77416FF4EC3B}"/>
    <dgm:cxn modelId="{17FE4529-401F-48B5-BC45-0B008901D8D3}" type="presOf" srcId="{A638968D-2251-4888-AACC-FE4B7EBFB455}" destId="{A61C7203-017E-4BA7-82D5-467E09919323}" srcOrd="1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6346B2C6-4003-4FCD-A987-BFD1CDEB66D3}" type="presOf" srcId="{A824BEA0-956E-44CC-B6F9-883C9AB27984}" destId="{82D1816E-C244-464F-91EC-1D4685919492}" srcOrd="0" destOrd="0" presId="urn:microsoft.com/office/officeart/2005/8/layout/list1"/>
    <dgm:cxn modelId="{2D13990A-A50C-4113-8457-26ECD4420E86}" type="presOf" srcId="{1DAA625A-DE88-4DF4-9834-A99E6D2EDF61}" destId="{69ACAB26-1B30-4815-9028-4A77775B47D7}" srcOrd="0" destOrd="0" presId="urn:microsoft.com/office/officeart/2005/8/layout/list1"/>
    <dgm:cxn modelId="{D896E237-1114-4163-8634-E875F331ABCA}" type="presOf" srcId="{1B1657A2-5821-49A8-A685-48C359815988}" destId="{4CC82E8B-C04C-4680-8ED5-B01375CAD3F0}" srcOrd="0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5B96D2EA-ACE1-4EA6-9095-F74D44B0AE2C}" type="presOf" srcId="{1DAA625A-DE88-4DF4-9834-A99E6D2EDF61}" destId="{1734970F-514C-431F-B5A6-1F8C449E9CD8}" srcOrd="1" destOrd="0" presId="urn:microsoft.com/office/officeart/2005/8/layout/list1"/>
    <dgm:cxn modelId="{5AA4866B-9A5E-4D57-888B-7D05AC45818F}" type="presOf" srcId="{A638968D-2251-4888-AACC-FE4B7EBFB455}" destId="{DBFBA89F-F671-48C3-9304-C16AF83BB22A}" srcOrd="0" destOrd="0" presId="urn:microsoft.com/office/officeart/2005/8/layout/list1"/>
    <dgm:cxn modelId="{2FDB5312-7D08-4B5E-BB4F-1FB61AE12598}" type="presParOf" srcId="{82D1816E-C244-464F-91EC-1D4685919492}" destId="{82ECAF0E-AF93-4314-9218-06D6F7F1FA23}" srcOrd="0" destOrd="0" presId="urn:microsoft.com/office/officeart/2005/8/layout/list1"/>
    <dgm:cxn modelId="{45013318-8FFF-4501-8E04-F6A3F57DE0D1}" type="presParOf" srcId="{82ECAF0E-AF93-4314-9218-06D6F7F1FA23}" destId="{69ACAB26-1B30-4815-9028-4A77775B47D7}" srcOrd="0" destOrd="0" presId="urn:microsoft.com/office/officeart/2005/8/layout/list1"/>
    <dgm:cxn modelId="{A882FE41-A833-4C05-A6E3-2E44F3ED884F}" type="presParOf" srcId="{82ECAF0E-AF93-4314-9218-06D6F7F1FA23}" destId="{1734970F-514C-431F-B5A6-1F8C449E9CD8}" srcOrd="1" destOrd="0" presId="urn:microsoft.com/office/officeart/2005/8/layout/list1"/>
    <dgm:cxn modelId="{4A0C0DFC-55B3-4B73-8666-4335B3C06DCD}" type="presParOf" srcId="{82D1816E-C244-464F-91EC-1D4685919492}" destId="{079128EF-C628-4149-9DC8-51B747B24D96}" srcOrd="1" destOrd="0" presId="urn:microsoft.com/office/officeart/2005/8/layout/list1"/>
    <dgm:cxn modelId="{4272D702-7743-49D8-9CB3-21FA125AE0AF}" type="presParOf" srcId="{82D1816E-C244-464F-91EC-1D4685919492}" destId="{3B2E4068-C096-4B84-9B4D-B915B72C70ED}" srcOrd="2" destOrd="0" presId="urn:microsoft.com/office/officeart/2005/8/layout/list1"/>
    <dgm:cxn modelId="{E27ED2B3-69C7-4056-A71A-06550214B60B}" type="presParOf" srcId="{82D1816E-C244-464F-91EC-1D4685919492}" destId="{BFC16A42-CE03-4F64-B2A1-54F30984FDB7}" srcOrd="3" destOrd="0" presId="urn:microsoft.com/office/officeart/2005/8/layout/list1"/>
    <dgm:cxn modelId="{E9821874-24BB-49B7-8919-86A301D838C1}" type="presParOf" srcId="{82D1816E-C244-464F-91EC-1D4685919492}" destId="{FD71543F-4CC8-44B4-8318-372D16C5E963}" srcOrd="4" destOrd="0" presId="urn:microsoft.com/office/officeart/2005/8/layout/list1"/>
    <dgm:cxn modelId="{E4F578DF-095E-4FC3-968D-A840C41FAB5C}" type="presParOf" srcId="{FD71543F-4CC8-44B4-8318-372D16C5E963}" destId="{DBFBA89F-F671-48C3-9304-C16AF83BB22A}" srcOrd="0" destOrd="0" presId="urn:microsoft.com/office/officeart/2005/8/layout/list1"/>
    <dgm:cxn modelId="{B1B00E4C-28F8-4659-A1E7-6BC9DC5B18C2}" type="presParOf" srcId="{FD71543F-4CC8-44B4-8318-372D16C5E963}" destId="{A61C7203-017E-4BA7-82D5-467E09919323}" srcOrd="1" destOrd="0" presId="urn:microsoft.com/office/officeart/2005/8/layout/list1"/>
    <dgm:cxn modelId="{1C24E741-621B-495E-A37C-2423C2DB6AD7}" type="presParOf" srcId="{82D1816E-C244-464F-91EC-1D4685919492}" destId="{78730B02-C469-4581-A074-494EC21E8C9C}" srcOrd="5" destOrd="0" presId="urn:microsoft.com/office/officeart/2005/8/layout/list1"/>
    <dgm:cxn modelId="{AC5383E6-2B91-49B1-B0D2-6D9C95DEB63A}" type="presParOf" srcId="{82D1816E-C244-464F-91EC-1D4685919492}" destId="{C3187DAC-3CFE-4518-8DE4-850517FA513E}" srcOrd="6" destOrd="0" presId="urn:microsoft.com/office/officeart/2005/8/layout/list1"/>
    <dgm:cxn modelId="{AF480DDF-D631-4485-8300-BB2A9B162813}" type="presParOf" srcId="{82D1816E-C244-464F-91EC-1D4685919492}" destId="{875D79C9-15AA-4B4D-B77A-2885ABF44BF3}" srcOrd="7" destOrd="0" presId="urn:microsoft.com/office/officeart/2005/8/layout/list1"/>
    <dgm:cxn modelId="{75E1935C-EE37-417C-9DF1-97AFCE88E52E}" type="presParOf" srcId="{82D1816E-C244-464F-91EC-1D4685919492}" destId="{306873EF-DFE2-44D5-B270-152296A19159}" srcOrd="8" destOrd="0" presId="urn:microsoft.com/office/officeart/2005/8/layout/list1"/>
    <dgm:cxn modelId="{87466E01-B5E2-428A-9000-E1A98CBD84F5}" type="presParOf" srcId="{306873EF-DFE2-44D5-B270-152296A19159}" destId="{4CC82E8B-C04C-4680-8ED5-B01375CAD3F0}" srcOrd="0" destOrd="0" presId="urn:microsoft.com/office/officeart/2005/8/layout/list1"/>
    <dgm:cxn modelId="{89D80C10-22B5-40E3-8178-95C4087033D0}" type="presParOf" srcId="{306873EF-DFE2-44D5-B270-152296A19159}" destId="{43D03922-346D-4498-9CC4-214A2E48BBE1}" srcOrd="1" destOrd="0" presId="urn:microsoft.com/office/officeart/2005/8/layout/list1"/>
    <dgm:cxn modelId="{3C265C22-1A37-425D-8078-0D2342878C18}" type="presParOf" srcId="{82D1816E-C244-464F-91EC-1D4685919492}" destId="{B679B1F7-F035-4C01-80D1-6029C65160AC}" srcOrd="9" destOrd="0" presId="urn:microsoft.com/office/officeart/2005/8/layout/list1"/>
    <dgm:cxn modelId="{67AE25B0-6D2D-4387-B754-F0840B29A2C6}" type="presParOf" srcId="{82D1816E-C244-464F-91EC-1D4685919492}" destId="{B8AA7125-3D9A-4BEF-8F40-E4079E9DD53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tk-TM" sz="2200" b="1" dirty="0" smtClean="0">
              <a:latin typeface="Garamond" panose="02020404030301010803" pitchFamily="18" charset="0"/>
              <a:cs typeface="Times New Roman" panose="02020603050405020304" pitchFamily="18" charset="0"/>
            </a:rPr>
            <a:t>Egniň muskullaryny görkezip, topografiýasyny düşündirip başarmaly.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ilek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we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penje</a:t>
          </a:r>
          <a:r>
            <a:rPr lang="tk-TM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muskullarynyň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toparlaryny</a:t>
          </a:r>
          <a:r>
            <a:rPr lang="ru-RU" sz="2200" b="1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tk-TM" sz="2200" b="1" dirty="0" smtClean="0">
              <a:latin typeface="Garamond" panose="02020404030301010803" pitchFamily="18" charset="0"/>
              <a:cs typeface="Times New Roman" panose="02020603050405020304" pitchFamily="18" charset="0"/>
            </a:rPr>
            <a:t>görkezip, topografiýasyny düşündirip başarmaly.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15326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8D974A53-1265-4325-9962-D7A3D2209537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5FA3833A-BCAB-43EA-87A3-53385A043062}" type="presOf" srcId="{1DAA625A-DE88-4DF4-9834-A99E6D2EDF61}" destId="{69ACAB26-1B30-4815-9028-4A77775B47D7}" srcOrd="0" destOrd="0" presId="urn:microsoft.com/office/officeart/2005/8/layout/list1"/>
    <dgm:cxn modelId="{6460CA27-709F-4BED-8CAB-E3DDAADED08D}" type="presOf" srcId="{A638968D-2251-4888-AACC-FE4B7EBFB455}" destId="{DBFBA89F-F671-48C3-9304-C16AF83BB22A}" srcOrd="0" destOrd="0" presId="urn:microsoft.com/office/officeart/2005/8/layout/list1"/>
    <dgm:cxn modelId="{1E3CD9AC-EE22-4CE8-9D3A-DFCEE734850E}" type="presOf" srcId="{1DAA625A-DE88-4DF4-9834-A99E6D2EDF61}" destId="{1734970F-514C-431F-B5A6-1F8C449E9CD8}" srcOrd="1" destOrd="0" presId="urn:microsoft.com/office/officeart/2005/8/layout/list1"/>
    <dgm:cxn modelId="{7E2EC538-D729-4A97-A47A-160AC5D7EBFD}" type="presOf" srcId="{A824BEA0-956E-44CC-B6F9-883C9AB27984}" destId="{82D1816E-C244-464F-91EC-1D4685919492}" srcOrd="0" destOrd="0" presId="urn:microsoft.com/office/officeart/2005/8/layout/list1"/>
    <dgm:cxn modelId="{4C581AC7-ED72-4DA1-8233-D75984AAEF76}" type="presParOf" srcId="{82D1816E-C244-464F-91EC-1D4685919492}" destId="{82ECAF0E-AF93-4314-9218-06D6F7F1FA23}" srcOrd="0" destOrd="0" presId="urn:microsoft.com/office/officeart/2005/8/layout/list1"/>
    <dgm:cxn modelId="{F994D5A3-822B-4C23-8C09-69AA333DAFB5}" type="presParOf" srcId="{82ECAF0E-AF93-4314-9218-06D6F7F1FA23}" destId="{69ACAB26-1B30-4815-9028-4A77775B47D7}" srcOrd="0" destOrd="0" presId="urn:microsoft.com/office/officeart/2005/8/layout/list1"/>
    <dgm:cxn modelId="{629F59D0-E29D-42F4-B44D-1918903C836D}" type="presParOf" srcId="{82ECAF0E-AF93-4314-9218-06D6F7F1FA23}" destId="{1734970F-514C-431F-B5A6-1F8C449E9CD8}" srcOrd="1" destOrd="0" presId="urn:microsoft.com/office/officeart/2005/8/layout/list1"/>
    <dgm:cxn modelId="{E9D0081A-7A94-49C5-900A-FECAF7C25C9D}" type="presParOf" srcId="{82D1816E-C244-464F-91EC-1D4685919492}" destId="{079128EF-C628-4149-9DC8-51B747B24D96}" srcOrd="1" destOrd="0" presId="urn:microsoft.com/office/officeart/2005/8/layout/list1"/>
    <dgm:cxn modelId="{CCA3673D-6129-4121-B20B-ACB94E201A26}" type="presParOf" srcId="{82D1816E-C244-464F-91EC-1D4685919492}" destId="{3B2E4068-C096-4B84-9B4D-B915B72C70ED}" srcOrd="2" destOrd="0" presId="urn:microsoft.com/office/officeart/2005/8/layout/list1"/>
    <dgm:cxn modelId="{B5C97002-CF02-4ECA-B7E8-096673E81EE2}" type="presParOf" srcId="{82D1816E-C244-464F-91EC-1D4685919492}" destId="{BFC16A42-CE03-4F64-B2A1-54F30984FDB7}" srcOrd="3" destOrd="0" presId="urn:microsoft.com/office/officeart/2005/8/layout/list1"/>
    <dgm:cxn modelId="{DBF030C1-717D-4345-BBD8-E1CA92B30603}" type="presParOf" srcId="{82D1816E-C244-464F-91EC-1D4685919492}" destId="{FD71543F-4CC8-44B4-8318-372D16C5E963}" srcOrd="4" destOrd="0" presId="urn:microsoft.com/office/officeart/2005/8/layout/list1"/>
    <dgm:cxn modelId="{71E82477-BF25-4FCA-A421-04CF219A3DCD}" type="presParOf" srcId="{FD71543F-4CC8-44B4-8318-372D16C5E963}" destId="{DBFBA89F-F671-48C3-9304-C16AF83BB22A}" srcOrd="0" destOrd="0" presId="urn:microsoft.com/office/officeart/2005/8/layout/list1"/>
    <dgm:cxn modelId="{B18A57A8-0A81-4EAD-89DC-98110E86F243}" type="presParOf" srcId="{FD71543F-4CC8-44B4-8318-372D16C5E963}" destId="{A61C7203-017E-4BA7-82D5-467E09919323}" srcOrd="1" destOrd="0" presId="urn:microsoft.com/office/officeart/2005/8/layout/list1"/>
    <dgm:cxn modelId="{A1B99E4C-2940-4ED8-B738-D5DEFC4BB445}" type="presParOf" srcId="{82D1816E-C244-464F-91EC-1D4685919492}" destId="{78730B02-C469-4581-A074-494EC21E8C9C}" srcOrd="5" destOrd="0" presId="urn:microsoft.com/office/officeart/2005/8/layout/list1"/>
    <dgm:cxn modelId="{89218EA7-A383-405B-BA6E-004966A75C09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596966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397783"/>
          <a:ext cx="9382622" cy="1250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</a:t>
          </a:r>
          <a:r>
            <a:rPr lang="tk-TM" sz="2200" b="1" kern="1200" dirty="0" smtClean="0">
              <a:latin typeface="Garamond" panose="02020404030301010803" pitchFamily="18" charset="0"/>
              <a:cs typeface="Times New Roman" panose="02020603050405020304" pitchFamily="18" charset="0"/>
            </a:rPr>
            <a:t>Egniň muskullaryny atlandyryp, topografiýasyny bilmeli.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61044" y="458827"/>
        <a:ext cx="9260534" cy="1128414"/>
      </dsp:txXfrm>
    </dsp:sp>
    <dsp:sp modelId="{C3187DAC-3CFE-4518-8DE4-850517FA513E}">
      <dsp:nvSpPr>
        <dsp:cNvPr id="0" name=""/>
        <dsp:cNvSpPr/>
      </dsp:nvSpPr>
      <dsp:spPr>
        <a:xfrm>
          <a:off x="0" y="26047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2395360"/>
          <a:ext cx="9311396" cy="12654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latin typeface="Garamond" panose="02020404030301010803" pitchFamily="18" charset="0"/>
            </a:rPr>
            <a:t>2. 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ilek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muskullarynyň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toparlaryny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atlandyryp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,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topografiýasyny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bilmeli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61777" y="2457137"/>
        <a:ext cx="9187842" cy="1141944"/>
      </dsp:txXfrm>
    </dsp:sp>
    <dsp:sp modelId="{B8AA7125-3D9A-4BEF-8F40-E4079E9DD53F}">
      <dsp:nvSpPr>
        <dsp:cNvPr id="0" name=""/>
        <dsp:cNvSpPr/>
      </dsp:nvSpPr>
      <dsp:spPr>
        <a:xfrm>
          <a:off x="0" y="44191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03922-346D-4498-9CC4-214A2E48BBE1}">
      <dsp:nvSpPr>
        <dsp:cNvPr id="0" name=""/>
        <dsp:cNvSpPr/>
      </dsp:nvSpPr>
      <dsp:spPr>
        <a:xfrm>
          <a:off x="0" y="4291808"/>
          <a:ext cx="9272436" cy="1180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Penjäniň muskullarynyň topalaryny atlandyryp, topografiýasyny bilmeli.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57642" y="4349450"/>
        <a:ext cx="9157152" cy="1065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1000960"/>
          <a:ext cx="9721079" cy="148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43046"/>
          <a:ext cx="9382622" cy="2008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tk-TM" sz="2200" b="1" kern="1200" dirty="0" smtClean="0">
              <a:latin typeface="Garamond" panose="02020404030301010803" pitchFamily="18" charset="0"/>
              <a:cs typeface="Times New Roman" panose="02020603050405020304" pitchFamily="18" charset="0"/>
            </a:rPr>
            <a:t>Egniň muskullaryny görkezip, topografiýasyny düşündirip başarmaly.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8052" y="641098"/>
        <a:ext cx="9186518" cy="1812505"/>
      </dsp:txXfrm>
    </dsp:sp>
    <dsp:sp modelId="{C3187DAC-3CFE-4518-8DE4-850517FA513E}">
      <dsp:nvSpPr>
        <dsp:cNvPr id="0" name=""/>
        <dsp:cNvSpPr/>
      </dsp:nvSpPr>
      <dsp:spPr>
        <a:xfrm>
          <a:off x="0" y="3962374"/>
          <a:ext cx="9721079" cy="148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605997"/>
          <a:ext cx="9311396" cy="1866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B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ilek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we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penje</a:t>
          </a:r>
          <a:r>
            <a:rPr lang="tk-TM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muskullarynyň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ru-RU" sz="2200" b="1" kern="1200" dirty="0" err="1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toparlaryny</a:t>
          </a:r>
          <a:r>
            <a:rPr lang="ru-RU" sz="2200" b="1" kern="1200" dirty="0" smtClean="0">
              <a:solidFill>
                <a:srgbClr val="000000"/>
              </a:solidFill>
              <a:latin typeface="Garamond" panose="02020404030301010803" pitchFamily="18" charset="0"/>
              <a:ea typeface="Courier New" panose="02070309020205020404" pitchFamily="49" charset="0"/>
            </a:rPr>
            <a:t> </a:t>
          </a:r>
          <a:r>
            <a:rPr lang="tk-TM" sz="2200" b="1" kern="1200" dirty="0" smtClean="0">
              <a:latin typeface="Garamond" panose="02020404030301010803" pitchFamily="18" charset="0"/>
              <a:cs typeface="Times New Roman" panose="02020603050405020304" pitchFamily="18" charset="0"/>
            </a:rPr>
            <a:t>görkezip, topografiýasyny düşündirip başarmaly.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1120" y="3697117"/>
        <a:ext cx="9129156" cy="1684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86B70-9334-45C9-BA19-1961FFEE7D22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BEC73-9817-427C-A605-50572C7C4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9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8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895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7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1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96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1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97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94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199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0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24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81E52-9A46-46BC-BE27-4B5D4B924356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60FA3-69F9-48DF-93C4-BC67FAC774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3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94908"/>
            <a:ext cx="10779671" cy="524146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 smtClean="0">
                <a:latin typeface="Garamond" panose="02020404030301010803" pitchFamily="18" charset="0"/>
              </a:rPr>
              <a:t>Egin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guşaklygynyň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we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egniň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muskullary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Bilegiň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we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penjäniň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muskullary</a:t>
            </a:r>
            <a:r>
              <a:rPr lang="tk-TM" sz="2400" b="1" dirty="0">
                <a:latin typeface="Garamond" panose="02020404030301010803" pitchFamily="18" charset="0"/>
              </a:rPr>
              <a:t>.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64357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262767555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10183" y="26238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7965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61566413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2784" y="26238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4" t="10033" r="29131" b="16039"/>
          <a:stretch/>
        </p:blipFill>
        <p:spPr>
          <a:xfrm>
            <a:off x="452673" y="334978"/>
            <a:ext cx="2951430" cy="6284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8" t="10033" r="19518" b="16964"/>
          <a:stretch/>
        </p:blipFill>
        <p:spPr>
          <a:xfrm>
            <a:off x="4155541" y="334978"/>
            <a:ext cx="3966112" cy="6284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t="6997" r="16499" b="54059"/>
          <a:stretch/>
        </p:blipFill>
        <p:spPr>
          <a:xfrm>
            <a:off x="8618898" y="334978"/>
            <a:ext cx="3422211" cy="2670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959268" y="3315395"/>
            <a:ext cx="2361344" cy="49964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Eliň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4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5" t="9109" r="11419" b="19208"/>
          <a:stretch/>
        </p:blipFill>
        <p:spPr>
          <a:xfrm>
            <a:off x="307817" y="253495"/>
            <a:ext cx="4354717" cy="6373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1" t="7789" r="14796" b="53400"/>
          <a:stretch/>
        </p:blipFill>
        <p:spPr>
          <a:xfrm>
            <a:off x="5296278" y="253495"/>
            <a:ext cx="4789283" cy="398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419363" y="4619095"/>
            <a:ext cx="2361344" cy="12383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Egin guşaklygynyň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0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5" t="9373" r="10457" b="20660"/>
          <a:stretch/>
        </p:blipFill>
        <p:spPr>
          <a:xfrm>
            <a:off x="325923" y="217281"/>
            <a:ext cx="3883937" cy="5045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4" t="8317" r="23853" b="17228"/>
          <a:stretch/>
        </p:blipFill>
        <p:spPr>
          <a:xfrm>
            <a:off x="4544839" y="217281"/>
            <a:ext cx="2752254" cy="5106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6" t="8845" r="8007" b="19868"/>
          <a:stretch/>
        </p:blipFill>
        <p:spPr>
          <a:xfrm>
            <a:off x="7936234" y="353080"/>
            <a:ext cx="1885119" cy="4445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12385" y="5678350"/>
            <a:ext cx="3615995" cy="49964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Çigin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56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0" t="7789" r="8585" b="14324"/>
          <a:stretch/>
        </p:blipFill>
        <p:spPr>
          <a:xfrm>
            <a:off x="398350" y="235391"/>
            <a:ext cx="4164595" cy="534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" t="8977" r="4038" b="14323"/>
          <a:stretch/>
        </p:blipFill>
        <p:spPr>
          <a:xfrm>
            <a:off x="4762124" y="235391"/>
            <a:ext cx="4517680" cy="5260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638278" y="445446"/>
            <a:ext cx="2361344" cy="8689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Bilegiň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57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" t="10297" r="6878" b="17360"/>
          <a:stretch/>
        </p:blipFill>
        <p:spPr>
          <a:xfrm>
            <a:off x="325924" y="298765"/>
            <a:ext cx="4191755" cy="4961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9" t="10561" r="49309" b="15775"/>
          <a:stretch/>
        </p:blipFill>
        <p:spPr>
          <a:xfrm>
            <a:off x="5088046" y="298765"/>
            <a:ext cx="2073245" cy="5051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5" t="10826" r="51948" b="17227"/>
          <a:stretch/>
        </p:blipFill>
        <p:spPr>
          <a:xfrm>
            <a:off x="7623017" y="298765"/>
            <a:ext cx="2027977" cy="4934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50442" y="5651189"/>
            <a:ext cx="2361344" cy="8689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Bilegiň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02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" t="10165" r="10088" b="24356"/>
          <a:stretch/>
        </p:blipFill>
        <p:spPr>
          <a:xfrm>
            <a:off x="443619" y="289711"/>
            <a:ext cx="3883937" cy="449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6" t="8449" r="4620" b="18812"/>
          <a:stretch/>
        </p:blipFill>
        <p:spPr>
          <a:xfrm>
            <a:off x="4680643" y="289711"/>
            <a:ext cx="3708142" cy="449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6865" r="11784" b="22376"/>
          <a:stretch/>
        </p:blipFill>
        <p:spPr>
          <a:xfrm>
            <a:off x="8564578" y="108642"/>
            <a:ext cx="3376943" cy="4677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0854" y="5298104"/>
            <a:ext cx="2361344" cy="8689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Penjäniň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8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9" t="8184" r="18575" b="16039"/>
          <a:stretch/>
        </p:blipFill>
        <p:spPr>
          <a:xfrm>
            <a:off x="262549" y="63375"/>
            <a:ext cx="3648548" cy="6690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43020" y="608409"/>
            <a:ext cx="2361344" cy="8689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Penjäniň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1881" y="1015949"/>
            <a:ext cx="11323837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1.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guşaklygynyň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delta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gerişýsti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tegelek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pilçeasty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b)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pilçäni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galdyrýan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gerişüsti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gerişasty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ç)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delta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arkanyň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inli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pilçeasty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20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2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topary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çüňk-egin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gerişüsti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çüňk-egin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iki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kelleli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çüňk-egin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üç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kelleli,e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6073" y="238583"/>
            <a:ext cx="1345946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Testler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9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9243" y="579143"/>
            <a:ext cx="11256475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topary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çüňk-egin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tirsek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iki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kelleli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tirsek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üç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kelleli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tirsek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muskullary.*</a:t>
            </a:r>
          </a:p>
          <a:p>
            <a:pPr>
              <a:lnSpc>
                <a:spcPct val="150000"/>
              </a:lnSpc>
            </a:pP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guşaklygynyň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fassiýalary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delta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gerişüsti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gerişasty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fassiýalary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delta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görnüşli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fassiýalary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egin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bilek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fassiýalary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094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148" y="373152"/>
            <a:ext cx="11323837" cy="46655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5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oýunyň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diwarlary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  <a:r>
              <a:rPr lang="en-US" sz="2000" dirty="0">
                <a:latin typeface="Garamond" panose="02020404030301010803" pitchFamily="18" charset="0"/>
                <a:cs typeface="Times New Roman" pitchFamily="18" charset="0"/>
              </a:rPr>
              <a:t>*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gapdal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gapdal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 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6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diwarlary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gapdal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gapdal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65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014" y="533875"/>
            <a:ext cx="11519026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7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diwarynyň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topografiýasy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pilçe-traheýa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pilçe-ýaýjyk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üçburçluklary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döş-ýaýjyk-emzik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üçburçlygy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döş-ýaýjyk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döşasty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üçburçlyklary.*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8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Goltuk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diwarynyň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deşikleri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üçtaraply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dörttaraply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deşikleri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  <a:r>
              <a:rPr lang="en-US" sz="2000" dirty="0">
                <a:latin typeface="Garamond" panose="02020404030301010803" pitchFamily="18" charset="0"/>
                <a:cs typeface="Times New Roman" pitchFamily="18" charset="0"/>
              </a:rPr>
              <a:t>*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döş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aperturasy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ýeňse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deşigi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065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796" y="418520"/>
            <a:ext cx="11374601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  <a:r>
              <a:rPr lang="tk-TM" sz="2000" b="1" dirty="0" smtClean="0">
                <a:latin typeface="Garamond" panose="02020404030301010803" pitchFamily="18" charset="0"/>
                <a:cs typeface="Times New Roman" pitchFamily="18" charset="0"/>
              </a:rPr>
              <a:t>9</a:t>
            </a:r>
            <a:r>
              <a:rPr lang="en-US" sz="2000" b="1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tk-TM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Garamond" panose="02020404030301010803" pitchFamily="18" charset="0"/>
                <a:cs typeface="Times New Roman" pitchFamily="18" charset="0"/>
              </a:rPr>
              <a:t>Bilek</a:t>
            </a:r>
            <a:r>
              <a:rPr lang="en-US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  <a:cs typeface="Times New Roman" pitchFamily="18" charset="0"/>
              </a:rPr>
              <a:t>muskullaryny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ň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topary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7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egijisi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2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pronatory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 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9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egijisi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3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pronatory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 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2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ýazyjysy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4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supinatory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10. </a:t>
            </a:r>
            <a:r>
              <a:rPr lang="ru-RU" sz="2000" b="1" dirty="0" err="1" smtClean="0">
                <a:latin typeface="Garamond" panose="02020404030301010803" pitchFamily="18" charset="0"/>
                <a:cs typeface="Times New Roman" pitchFamily="18" charset="0"/>
              </a:rPr>
              <a:t>Bilegiň</a:t>
            </a:r>
            <a:r>
              <a:rPr lang="ru-RU" sz="20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toparynyň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  <a:cs typeface="Times New Roman" pitchFamily="18" charset="0"/>
              </a:rPr>
              <a:t>muskullary</a:t>
            </a:r>
            <a:r>
              <a:rPr lang="ru-RU" sz="20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 a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5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ýazyjysy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4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supinatory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 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b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9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ýazyjysy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supinatory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;*</a:t>
            </a:r>
          </a:p>
          <a:p>
            <a:pPr algn="just">
              <a:lnSpc>
                <a:spcPct val="150000"/>
              </a:lnSpc>
            </a:pP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ç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Garamond" panose="02020404030301010803" pitchFamily="18" charset="0"/>
                <a:cs typeface="Times New Roman" pitchFamily="18" charset="0"/>
              </a:rPr>
              <a:t>barmaklaryň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4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ýazyjysy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3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sany</a:t>
            </a:r>
            <a:r>
              <a:rPr lang="ru-RU" sz="20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Garamond" panose="02020404030301010803" pitchFamily="18" charset="0"/>
                <a:cs typeface="Times New Roman" pitchFamily="18" charset="0"/>
              </a:rPr>
              <a:t>egijisi</a:t>
            </a:r>
            <a:r>
              <a:rPr lang="ru-RU" sz="20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20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21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008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1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440</Words>
  <Application>Microsoft Office PowerPoint</Application>
  <PresentationFormat>Произвольный</PresentationFormat>
  <Paragraphs>82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Egin guşaklygynyň we egniň muskullary. Bilegiň we penjäniň muskullary.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Miologiýa. Muskullar barada ylym. Kelläniň muskullary we fassiýalary. Boýnuň muskullary we fassiýalary. Boýnuň topografiýasy.</dc:title>
  <dc:creator>admin</dc:creator>
  <cp:lastModifiedBy>user</cp:lastModifiedBy>
  <cp:revision>11</cp:revision>
  <dcterms:created xsi:type="dcterms:W3CDTF">2024-09-18T13:29:38Z</dcterms:created>
  <dcterms:modified xsi:type="dcterms:W3CDTF">2024-09-22T10:31:41Z</dcterms:modified>
</cp:coreProperties>
</file>